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4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469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2957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432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2714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66593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0340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1787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077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545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994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944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2532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958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64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292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522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0592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5C8E37-7BB1-4120-B26F-D7F15D39B6BE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75E522-43C1-40F9-A2FA-3A1B04C352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1720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Stołówka szkolna</a:t>
            </a:r>
            <a:br>
              <a:rPr lang="pl-PL" b="1" dirty="0" smtClean="0"/>
            </a:br>
            <a:r>
              <a:rPr lang="pl-PL" sz="2000" b="1" dirty="0" smtClean="0"/>
              <a:t>Projekt „Posiłek w szkole i w domu” 2020 r.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Zespół Szkolno-Przedszkolny</a:t>
            </a:r>
          </a:p>
          <a:p>
            <a:r>
              <a:rPr lang="pl-PL" b="1" dirty="0"/>
              <a:t>i</a:t>
            </a:r>
            <a:r>
              <a:rPr lang="pl-PL" b="1" dirty="0" smtClean="0"/>
              <a:t>m. dr Wandy Błeńskiej w Niepruszewie</a:t>
            </a:r>
          </a:p>
          <a:p>
            <a:r>
              <a:rPr lang="pl-PL" b="1" dirty="0"/>
              <a:t>u</a:t>
            </a:r>
            <a:r>
              <a:rPr lang="pl-PL" b="1" dirty="0" smtClean="0"/>
              <a:t>l. Starowiejska 26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40704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Podziękowania</a:t>
            </a:r>
            <a:endParaRPr lang="pl-PL" dirty="0"/>
          </a:p>
        </p:txBody>
      </p:sp>
      <p:pic>
        <p:nvPicPr>
          <p:cNvPr id="9" name="Symbol zastępczy zawartości 8" descr="20200909_1458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7080" y="2472503"/>
            <a:ext cx="2098349" cy="3309937"/>
          </a:xfrm>
        </p:spPr>
      </p:pic>
      <p:pic>
        <p:nvPicPr>
          <p:cNvPr id="11" name="Symbol zastępczy zawartości 10" descr="20200909_1458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804747" y="2478460"/>
            <a:ext cx="2105894" cy="3250311"/>
          </a:xfrm>
        </p:spPr>
      </p:pic>
      <p:pic>
        <p:nvPicPr>
          <p:cNvPr id="1026" name="Picture 2" descr="C:\Users\oem\Desktop\strona\20200909_145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4974" y="2489812"/>
            <a:ext cx="2080971" cy="3329824"/>
          </a:xfrm>
          <a:prstGeom prst="rect">
            <a:avLst/>
          </a:prstGeom>
          <a:noFill/>
        </p:spPr>
      </p:pic>
      <p:pic>
        <p:nvPicPr>
          <p:cNvPr id="12" name="Obraz 11" descr="20200909_1459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9385" y="2491741"/>
            <a:ext cx="2037149" cy="32921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Szkolna stołówka przed remontem oraz po remoncie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2" name="Symbol zastępczy zawartości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725" y="2888655"/>
            <a:ext cx="4718050" cy="2653903"/>
          </a:xfrm>
        </p:spPr>
      </p:pic>
    </p:spTree>
    <p:extLst>
      <p:ext uri="{BB962C8B-B14F-4D97-AF65-F5344CB8AC3E}">
        <p14:creationId xmlns:p14="http://schemas.microsoft.com/office/powerpoint/2010/main" xmlns="" val="31157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Przed i ……………………po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2944" y="2967145"/>
            <a:ext cx="4415611" cy="2496922"/>
          </a:xfrm>
        </p:spPr>
      </p:pic>
    </p:spTree>
    <p:extLst>
      <p:ext uri="{BB962C8B-B14F-4D97-AF65-F5344CB8AC3E}">
        <p14:creationId xmlns:p14="http://schemas.microsoft.com/office/powerpoint/2010/main" xmlns="" val="5302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794" y="2560638"/>
            <a:ext cx="4415611" cy="330993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660831"/>
            <a:ext cx="5181600" cy="3109550"/>
          </a:xfrm>
        </p:spPr>
      </p:pic>
    </p:spTree>
    <p:extLst>
      <p:ext uri="{BB962C8B-B14F-4D97-AF65-F5344CB8AC3E}">
        <p14:creationId xmlns:p14="http://schemas.microsoft.com/office/powerpoint/2010/main" xmlns="" val="36699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3" name="Symbol zastępczy zawartości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725" y="2888655"/>
            <a:ext cx="4718050" cy="2653903"/>
          </a:xfrm>
        </p:spPr>
      </p:pic>
    </p:spTree>
    <p:extLst>
      <p:ext uri="{BB962C8B-B14F-4D97-AF65-F5344CB8AC3E}">
        <p14:creationId xmlns:p14="http://schemas.microsoft.com/office/powerpoint/2010/main" xmlns="" val="10700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3" name="Symbol zastępczy zawartości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725" y="2888655"/>
            <a:ext cx="4718050" cy="2653903"/>
          </a:xfrm>
        </p:spPr>
      </p:pic>
    </p:spTree>
    <p:extLst>
      <p:ext uri="{BB962C8B-B14F-4D97-AF65-F5344CB8AC3E}">
        <p14:creationId xmlns:p14="http://schemas.microsoft.com/office/powerpoint/2010/main" xmlns="" val="38194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8575" y="2888655"/>
            <a:ext cx="4718050" cy="2653903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725" y="2881634"/>
            <a:ext cx="4718050" cy="2667944"/>
          </a:xfrm>
        </p:spPr>
      </p:pic>
    </p:spTree>
    <p:extLst>
      <p:ext uri="{BB962C8B-B14F-4D97-AF65-F5344CB8AC3E}">
        <p14:creationId xmlns:p14="http://schemas.microsoft.com/office/powerpoint/2010/main" xmlns="" val="4279762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</TotalTime>
  <Words>27</Words>
  <Application>Microsoft Office PowerPoint</Application>
  <PresentationFormat>Niestandardowy</PresentationFormat>
  <Paragraphs>7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Organiczny</vt:lpstr>
      <vt:lpstr>Stołówka szkolna Projekt „Posiłek w szkole i w domu” 2020 r.</vt:lpstr>
      <vt:lpstr>Podziękowania</vt:lpstr>
      <vt:lpstr>Szkolna stołówka przed remontem oraz po remoncie</vt:lpstr>
      <vt:lpstr>Przed i ……………………po 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Stołówka szkolna Projekt Posiłek w szkole i w domu 2020 r.</dc:title>
  <dc:creator>Użytkownik systemu Windows</dc:creator>
  <cp:lastModifiedBy>oem</cp:lastModifiedBy>
  <cp:revision>7</cp:revision>
  <dcterms:created xsi:type="dcterms:W3CDTF">2020-09-10T09:36:27Z</dcterms:created>
  <dcterms:modified xsi:type="dcterms:W3CDTF">2020-09-23T09:34:16Z</dcterms:modified>
</cp:coreProperties>
</file>